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318" r:id="rId2"/>
    <p:sldId id="3319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3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Text"/>
          <p:cNvSpPr txBox="1">
            <a:spLocks noGrp="1"/>
          </p:cNvSpPr>
          <p:nvPr>
            <p:ph type="title"/>
          </p:nvPr>
        </p:nvSpPr>
        <p:spPr>
          <a:xfrm>
            <a:off x="831851" y="1709742"/>
            <a:ext cx="10515601" cy="2852737"/>
          </a:xfrm>
          <a:prstGeom prst="rect">
            <a:avLst/>
          </a:prstGeom>
        </p:spPr>
        <p:txBody>
          <a:bodyPr anchor="b"/>
          <a:lstStyle>
            <a:lvl1pPr>
              <a:defRPr sz="5998"/>
            </a:lvl1pPr>
          </a:lstStyle>
          <a:p>
            <a:r>
              <a:t>Title Text</a:t>
            </a:r>
          </a:p>
        </p:txBody>
      </p:sp>
      <p:sp>
        <p:nvSpPr>
          <p:cNvPr id="3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1851" y="4589464"/>
            <a:ext cx="10515601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399">
                <a:solidFill>
                  <a:srgbClr val="888888"/>
                </a:solidFill>
              </a:defRPr>
            </a:lvl1pPr>
            <a:lvl2pPr marL="0" indent="457052">
              <a:buSzTx/>
              <a:buFontTx/>
              <a:buNone/>
              <a:defRPr sz="2399">
                <a:solidFill>
                  <a:srgbClr val="888888"/>
                </a:solidFill>
              </a:defRPr>
            </a:lvl2pPr>
            <a:lvl3pPr marL="0" indent="914103">
              <a:buSzTx/>
              <a:buFontTx/>
              <a:buNone/>
              <a:defRPr sz="2399">
                <a:solidFill>
                  <a:srgbClr val="888888"/>
                </a:solidFill>
              </a:defRPr>
            </a:lvl3pPr>
            <a:lvl4pPr marL="0" indent="1371154">
              <a:buSzTx/>
              <a:buFontTx/>
              <a:buNone/>
              <a:defRPr sz="2399">
                <a:solidFill>
                  <a:srgbClr val="888888"/>
                </a:solidFill>
              </a:defRPr>
            </a:lvl4pPr>
            <a:lvl5pPr marL="0" indent="1828205">
              <a:buSzTx/>
              <a:buFontTx/>
              <a:buNone/>
              <a:defRPr sz="2399"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682866578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1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838201" y="1825625"/>
            <a:ext cx="5181600" cy="4351340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595359826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itle Text"/>
          <p:cNvSpPr txBox="1">
            <a:spLocks noGrp="1"/>
          </p:cNvSpPr>
          <p:nvPr>
            <p:ph type="title"/>
          </p:nvPr>
        </p:nvSpPr>
        <p:spPr>
          <a:xfrm>
            <a:off x="839788" y="365127"/>
            <a:ext cx="10515601" cy="1325563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9789" y="1681165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399" b="1"/>
            </a:lvl1pPr>
            <a:lvl2pPr marL="0" indent="457052">
              <a:buSzTx/>
              <a:buFontTx/>
              <a:buNone/>
              <a:defRPr sz="2399" b="1"/>
            </a:lvl2pPr>
            <a:lvl3pPr marL="0" indent="914103">
              <a:buSzTx/>
              <a:buFontTx/>
              <a:buNone/>
              <a:defRPr sz="2399" b="1"/>
            </a:lvl3pPr>
            <a:lvl4pPr marL="0" indent="1371154">
              <a:buSzTx/>
              <a:buFontTx/>
              <a:buNone/>
              <a:defRPr sz="2399" b="1"/>
            </a:lvl4pPr>
            <a:lvl5pPr marL="0" indent="1828205">
              <a:buSzTx/>
              <a:buFontTx/>
              <a:buNone/>
              <a:defRPr sz="2399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72202" y="1681165"/>
            <a:ext cx="5183189" cy="823913"/>
          </a:xfrm>
          <a:prstGeom prst="rect">
            <a:avLst/>
          </a:prstGeom>
        </p:spPr>
        <p:txBody>
          <a:bodyPr anchor="b"/>
          <a:lstStyle>
            <a:lvl1pPr marL="0" indent="0" algn="r" rtl="0">
              <a:buSzTx/>
              <a:buFontTx/>
              <a:buNone/>
              <a:defRPr sz="2400" b="1"/>
            </a:lvl1pPr>
          </a:lstStyle>
          <a:p>
            <a:pPr marL="0" indent="0" rtl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357822571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itle Text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199"/>
            </a:lvl1pPr>
          </a:lstStyle>
          <a:p>
            <a:r>
              <a:t>Title Text</a:t>
            </a:r>
          </a:p>
        </p:txBody>
      </p:sp>
      <p:sp>
        <p:nvSpPr>
          <p:cNvPr id="75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5183188" y="987425"/>
            <a:ext cx="6172201" cy="4873626"/>
          </a:xfrm>
          <a:prstGeom prst="rect">
            <a:avLst/>
          </a:prstGeom>
        </p:spPr>
        <p:txBody>
          <a:bodyPr/>
          <a:lstStyle>
            <a:lvl1pPr>
              <a:defRPr sz="3199"/>
            </a:lvl1pPr>
            <a:lvl2pPr marL="718223" indent="-261172">
              <a:defRPr sz="3199"/>
            </a:lvl2pPr>
            <a:lvl3pPr marL="1218802" indent="-304700">
              <a:defRPr sz="3199"/>
            </a:lvl3pPr>
            <a:lvl4pPr marL="1736795" indent="-365640">
              <a:defRPr sz="3199"/>
            </a:lvl4pPr>
            <a:lvl5pPr marL="2193847" indent="-365640">
              <a:defRPr sz="3199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839787" y="2057401"/>
            <a:ext cx="3932238" cy="3811589"/>
          </a:xfrm>
          <a:prstGeom prst="rect">
            <a:avLst/>
          </a:prstGeom>
        </p:spPr>
        <p:txBody>
          <a:bodyPr/>
          <a:lstStyle>
            <a:lvl1pPr marL="0" indent="0" algn="r" rtl="0">
              <a:buSzTx/>
              <a:buFontTx/>
              <a:buNone/>
              <a:defRPr sz="1600"/>
            </a:lvl1pPr>
          </a:lstStyle>
          <a:p>
            <a:pPr marL="0" indent="0" rtl="0">
              <a:buSzTx/>
              <a:buFontTx/>
              <a:buNone/>
              <a:defRPr sz="1600"/>
            </a:pPr>
            <a:endParaRPr/>
          </a:p>
        </p:txBody>
      </p:sp>
      <p:sp>
        <p:nvSpPr>
          <p:cNvPr id="7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8868467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Rectangle 7"/>
          <p:cNvSpPr/>
          <p:nvPr/>
        </p:nvSpPr>
        <p:spPr>
          <a:xfrm>
            <a:off x="467775" y="69668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6" tIns="45706" rIns="45706" bIns="45706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95" name="Picture 6" descr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035" y="69668"/>
            <a:ext cx="2586790" cy="393195"/>
          </a:xfrm>
          <a:prstGeom prst="rect">
            <a:avLst/>
          </a:prstGeom>
          <a:ln w="12700">
            <a:miter lim="400000"/>
          </a:ln>
        </p:spPr>
      </p:pic>
      <p:sp>
        <p:nvSpPr>
          <p:cNvPr id="9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45718" tIns="45718" rIns="45718" bIns="45718"/>
          <a:lstStyle/>
          <a:p>
            <a:pPr rtl="0">
              <a:defRPr/>
            </a:pPr>
            <a:r>
              <a:t>Title Text</a:t>
            </a:r>
          </a:p>
        </p:txBody>
      </p:sp>
      <p:sp>
        <p:nvSpPr>
          <p:cNvPr id="97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</p:spPr>
        <p:txBody>
          <a:bodyPr lIns="45718" tIns="45718" rIns="45718" bIns="45718"/>
          <a:lstStyle>
            <a:lvl1pPr marL="228523" indent="-228523"/>
            <a:lvl2pPr marL="723664" indent="-266612"/>
            <a:lvl3pPr marL="1234037" indent="-319935"/>
            <a:lvl4pPr marL="1726638" indent="-355483"/>
            <a:lvl5pPr marL="2183689" indent="-355482"/>
          </a:lstStyle>
          <a:p>
            <a:pPr rtl="0">
              <a:defRPr/>
            </a:pPr>
            <a:r>
              <a:t>Body Level One</a:t>
            </a:r>
          </a:p>
          <a:p>
            <a:pPr lvl="1" rtl="0">
              <a:defRPr/>
            </a:pPr>
            <a:r>
              <a:t>Body Level Two</a:t>
            </a:r>
          </a:p>
          <a:p>
            <a:pPr lvl="2" rtl="0">
              <a:defRPr/>
            </a:pPr>
            <a:r>
              <a:t>Body Level Three</a:t>
            </a:r>
          </a:p>
          <a:p>
            <a:pPr lvl="3" rtl="0">
              <a:defRPr/>
            </a:pPr>
            <a:r>
              <a:t>Body Level Four</a:t>
            </a:r>
          </a:p>
          <a:p>
            <a:pPr lvl="4" rtl="0">
              <a:defRPr/>
            </a:pPr>
            <a:r>
              <a:t>Body Level Five</a:t>
            </a:r>
          </a:p>
        </p:txBody>
      </p:sp>
      <p:sp>
        <p:nvSpPr>
          <p:cNvPr id="9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7" y="6400418"/>
            <a:ext cx="279954" cy="276995"/>
          </a:xfrm>
          <a:prstGeom prst="rect">
            <a:avLst/>
          </a:prstGeom>
        </p:spPr>
        <p:txBody>
          <a:bodyPr lIns="45718" tIns="45718" rIns="45718" bIns="45718"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049671446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1485900" y="1581150"/>
            <a:ext cx="9201150" cy="2743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ar-EG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45428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8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/>
          <p:nvPr/>
        </p:nvSpPr>
        <p:spPr>
          <a:xfrm>
            <a:off x="467775" y="69669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7" rIns="45707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3" name="Picture 6" descr="Picture 6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13035" y="69669"/>
            <a:ext cx="2586790" cy="393193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Title Text"/>
          <p:cNvSpPr txBox="1">
            <a:spLocks noGrp="1"/>
          </p:cNvSpPr>
          <p:nvPr>
            <p:ph type="title"/>
          </p:nvPr>
        </p:nvSpPr>
        <p:spPr>
          <a:xfrm>
            <a:off x="838201" y="365127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</a:lstStyle>
          <a:p>
            <a:r>
              <a:t>Title Text</a:t>
            </a:r>
          </a:p>
        </p:txBody>
      </p:sp>
      <p:sp>
        <p:nvSpPr>
          <p:cNvPr id="5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  <a:lvl2pPr rtl="1">
              <a:defRPr/>
            </a:lvl2pPr>
            <a:lvl3pPr rtl="1">
              <a:defRPr/>
            </a:lvl3pPr>
            <a:lvl4pPr rtl="1">
              <a:defRPr/>
            </a:lvl4pPr>
            <a:lvl5pPr rtl="1">
              <a:defRPr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6" y="6400417"/>
            <a:ext cx="279956" cy="276999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652464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transition spd="med"/>
  <p:txStyles>
    <p:titleStyle>
      <a:lvl1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524" marR="0" indent="-228524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3664" marR="0" indent="-266612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4038" marR="0" indent="-319935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6638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3690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40741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097792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54843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11895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06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126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189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251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5314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2377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19944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650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636037D-AB7C-B835-743F-A4D749060FF7}"/>
              </a:ext>
            </a:extLst>
          </p:cNvPr>
          <p:cNvSpPr txBox="1"/>
          <p:nvPr/>
        </p:nvSpPr>
        <p:spPr>
          <a:xfrm>
            <a:off x="1894609" y="1900148"/>
            <a:ext cx="8153400" cy="286232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أوراق عمل وحدة</a:t>
            </a: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ar-AE" altLang="en-US" sz="3600" b="1" dirty="0">
              <a:solidFill>
                <a:srgbClr val="00000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(يلتزم بقواعد الأمن والسلامة)</a:t>
            </a:r>
          </a:p>
        </p:txBody>
      </p:sp>
    </p:spTree>
    <p:extLst>
      <p:ext uri="{BB962C8B-B14F-4D97-AF65-F5344CB8AC3E}">
        <p14:creationId xmlns:p14="http://schemas.microsoft.com/office/powerpoint/2010/main" val="1204334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20" name="Picture 4" descr="Altoparlante Autorizzazione Descrittivo صندوق سحب جوائز متحرك  interpersonale Respirazione Anello rigido">
            <a:extLst>
              <a:ext uri="{FF2B5EF4-FFF2-40B4-BE49-F238E27FC236}">
                <a16:creationId xmlns:a16="http://schemas.microsoft.com/office/drawing/2014/main" id="{CB63998C-2526-B948-1E53-07AB9AD4C36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2450" y="1448159"/>
            <a:ext cx="4597520" cy="45975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5EA2A362-FD63-F0F0-5167-20A4E10557D9}"/>
              </a:ext>
            </a:extLst>
          </p:cNvPr>
          <p:cNvSpPr txBox="1"/>
          <p:nvPr/>
        </p:nvSpPr>
        <p:spPr>
          <a:xfrm>
            <a:off x="5652458" y="2479905"/>
            <a:ext cx="6094562" cy="2534027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AE" b="1" dirty="0"/>
              <a:t>وضع بطاقات في السلة  تحتوي على مهام متنوعة لتنظيف البيئة الصفية بحيث يقوم كل طالب بسحب بطاقة وتطبيق المهمة المطلوبة منه بشكل صحيح مثل على </a:t>
            </a:r>
            <a:r>
              <a:rPr lang="ar-AE" b="1" dirty="0">
                <a:highlight>
                  <a:srgbClr val="FFFF00"/>
                </a:highlight>
              </a:rPr>
              <a:t>المهام :</a:t>
            </a:r>
          </a:p>
          <a:p>
            <a:pPr algn="ctr" rtl="1">
              <a:lnSpc>
                <a:spcPct val="150000"/>
              </a:lnSpc>
            </a:pPr>
            <a:r>
              <a:rPr lang="ar-AE" b="1" dirty="0"/>
              <a:t>1- احضر المنشفة لمسح الطاولات .</a:t>
            </a:r>
          </a:p>
          <a:p>
            <a:pPr algn="ctr" rtl="1">
              <a:lnSpc>
                <a:spcPct val="150000"/>
              </a:lnSpc>
            </a:pPr>
            <a:r>
              <a:rPr lang="ar-AE" b="1" dirty="0"/>
              <a:t>2- احضر المكنسة لتنظيف أرضية الصف.</a:t>
            </a:r>
          </a:p>
          <a:p>
            <a:pPr algn="ctr" rtl="1">
              <a:lnSpc>
                <a:spcPct val="150000"/>
              </a:lnSpc>
            </a:pPr>
            <a:r>
              <a:rPr lang="ar-AE" b="1" dirty="0"/>
              <a:t>3- إعادة الكراسي في مكانها الصحيح .</a:t>
            </a:r>
          </a:p>
        </p:txBody>
      </p:sp>
    </p:spTree>
    <p:extLst>
      <p:ext uri="{BB962C8B-B14F-4D97-AF65-F5344CB8AC3E}">
        <p14:creationId xmlns:p14="http://schemas.microsoft.com/office/powerpoint/2010/main" val="6800486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2_Office Theme">
  <a:themeElements>
    <a:clrScheme name="1_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0000FF"/>
      </a:hlink>
      <a:folHlink>
        <a:srgbClr val="FF00FF"/>
      </a:folHlink>
    </a:clrScheme>
    <a:fontScheme name="1_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1_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56</Words>
  <Application>Microsoft Office PowerPoint</Application>
  <PresentationFormat>Widescreen</PresentationFormat>
  <Paragraphs>9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Helvetica</vt:lpstr>
      <vt:lpstr>Sakkal Majalla</vt:lpstr>
      <vt:lpstr>2_Office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Mohsena Saleh Obaid Alawi</dc:creator>
  <cp:lastModifiedBy>AYSHA am</cp:lastModifiedBy>
  <cp:revision>7</cp:revision>
  <dcterms:created xsi:type="dcterms:W3CDTF">2023-06-12T08:37:42Z</dcterms:created>
  <dcterms:modified xsi:type="dcterms:W3CDTF">2023-09-02T09:03:32Z</dcterms:modified>
</cp:coreProperties>
</file>