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894609" y="1900148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AE" altLang="en-US" sz="3600" b="1" dirty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Altoparlante Autorizzazione Descrittivo صندوق سحب جوائز متحرك  interpersonale Respirazione Anello rigido">
            <a:extLst>
              <a:ext uri="{FF2B5EF4-FFF2-40B4-BE49-F238E27FC236}">
                <a16:creationId xmlns:a16="http://schemas.microsoft.com/office/drawing/2014/main" id="{CB63998C-2526-B948-1E53-07AB9AD4C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448159"/>
            <a:ext cx="4597520" cy="459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EA2A362-FD63-F0F0-5167-20A4E10557D9}"/>
              </a:ext>
            </a:extLst>
          </p:cNvPr>
          <p:cNvSpPr txBox="1"/>
          <p:nvPr/>
        </p:nvSpPr>
        <p:spPr>
          <a:xfrm>
            <a:off x="5652458" y="2479905"/>
            <a:ext cx="6094562" cy="25340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AE" b="1" dirty="0"/>
              <a:t>وضع بطاقات في السلة  تحتوي على مهام متنوعة لتنظيف البيئة الصفية بحيث يقوم كل طالب بسحب بطاقة وتطبيق المهمة المطلوبة منه بشكل صحيح مثل على </a:t>
            </a:r>
            <a:r>
              <a:rPr lang="ar-AE" b="1" dirty="0">
                <a:highlight>
                  <a:srgbClr val="FFFF00"/>
                </a:highlight>
              </a:rPr>
              <a:t>المهام :</a:t>
            </a:r>
          </a:p>
          <a:p>
            <a:pPr algn="ctr" rtl="1">
              <a:lnSpc>
                <a:spcPct val="150000"/>
              </a:lnSpc>
            </a:pPr>
            <a:r>
              <a:rPr lang="ar-AE" b="1" dirty="0"/>
              <a:t>1- احضر المنشفة لمسح الطاولات .</a:t>
            </a:r>
          </a:p>
          <a:p>
            <a:pPr algn="ctr" rtl="1">
              <a:lnSpc>
                <a:spcPct val="150000"/>
              </a:lnSpc>
            </a:pPr>
            <a:r>
              <a:rPr lang="ar-AE" b="1" dirty="0"/>
              <a:t>2- احضر المكنسة لتنظيف أرضية الصف.</a:t>
            </a:r>
          </a:p>
          <a:p>
            <a:pPr algn="ctr" rtl="1">
              <a:lnSpc>
                <a:spcPct val="150000"/>
              </a:lnSpc>
            </a:pPr>
            <a:r>
              <a:rPr lang="ar-AE" b="1" dirty="0"/>
              <a:t>3- إعادة الكراسي في مكانها الصحيح .</a:t>
            </a:r>
          </a:p>
        </p:txBody>
      </p:sp>
    </p:spTree>
    <p:extLst>
      <p:ext uri="{BB962C8B-B14F-4D97-AF65-F5344CB8AC3E}">
        <p14:creationId xmlns:p14="http://schemas.microsoft.com/office/powerpoint/2010/main" val="680048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56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am</cp:lastModifiedBy>
  <cp:revision>7</cp:revision>
  <dcterms:created xsi:type="dcterms:W3CDTF">2023-06-12T08:37:42Z</dcterms:created>
  <dcterms:modified xsi:type="dcterms:W3CDTF">2023-09-02T09:03:32Z</dcterms:modified>
</cp:coreProperties>
</file>